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2"/>
  </p:notesMasterIdLst>
  <p:sldIdLst>
    <p:sldId id="256" r:id="rId2"/>
    <p:sldId id="257" r:id="rId3"/>
    <p:sldId id="258" r:id="rId4"/>
    <p:sldId id="259" r:id="rId5"/>
    <p:sldId id="261" r:id="rId6"/>
    <p:sldId id="265" r:id="rId7"/>
    <p:sldId id="266" r:id="rId8"/>
    <p:sldId id="267" r:id="rId9"/>
    <p:sldId id="268" r:id="rId10"/>
    <p:sldId id="270" r:id="rId11"/>
    <p:sldId id="277" r:id="rId12"/>
    <p:sldId id="269" r:id="rId13"/>
    <p:sldId id="272" r:id="rId14"/>
    <p:sldId id="278" r:id="rId15"/>
    <p:sldId id="273" r:id="rId16"/>
    <p:sldId id="275" r:id="rId17"/>
    <p:sldId id="276" r:id="rId18"/>
    <p:sldId id="279" r:id="rId19"/>
    <p:sldId id="280"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21" d="100"/>
          <a:sy n="121" d="100"/>
        </p:scale>
        <p:origin x="20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8</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5/5/17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5/5/17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5/5/17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302942" y="1591618"/>
            <a:ext cx="6805921" cy="458534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9" name="Picture 8"/>
          <p:cNvPicPr>
            <a:picLocks noChangeAspect="1"/>
          </p:cNvPicPr>
          <p:nvPr/>
        </p:nvPicPr>
        <p:blipFill>
          <a:blip r:embed="rId3"/>
          <a:stretch>
            <a:fillRect/>
          </a:stretch>
        </p:blipFill>
        <p:spPr>
          <a:xfrm>
            <a:off x="7108888" y="1591618"/>
            <a:ext cx="4780146" cy="4685956"/>
          </a:xfrm>
          <a:prstGeom prst="rect">
            <a:avLst/>
          </a:prstGeom>
        </p:spPr>
      </p:pic>
      <p:pic>
        <p:nvPicPr>
          <p:cNvPr id="6" name="Picture 5"/>
          <p:cNvPicPr>
            <a:picLocks noChangeAspect="1"/>
          </p:cNvPicPr>
          <p:nvPr/>
        </p:nvPicPr>
        <p:blipFill>
          <a:blip r:embed="rId4"/>
          <a:stretch>
            <a:fillRect/>
          </a:stretch>
        </p:blipFill>
        <p:spPr>
          <a:xfrm>
            <a:off x="-1856" y="6300185"/>
            <a:ext cx="1168400" cy="431800"/>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Evaluating DL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77375" y="519272"/>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048" y="1935975"/>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
        <p:nvSpPr>
          <p:cNvPr id="6" name="Rectangle 5"/>
          <p:cNvSpPr/>
          <p:nvPr/>
        </p:nvSpPr>
        <p:spPr>
          <a:xfrm>
            <a:off x="838200" y="1234994"/>
            <a:ext cx="6096000" cy="707886"/>
          </a:xfrm>
          <a:prstGeom prst="rect">
            <a:avLst/>
          </a:prstGeom>
        </p:spPr>
        <p:txBody>
          <a:bodyPr>
            <a:spAutoFit/>
          </a:bodyPr>
          <a:lstStyle/>
          <a:p>
            <a:pPr fontAlgn="base">
              <a:buFont typeface="Arial" charset="0"/>
              <a:buChar char="•"/>
            </a:pPr>
            <a:r>
              <a:rPr lang="en-US" sz="2000" dirty="0" smtClean="0">
                <a:solidFill>
                  <a:srgbClr val="000000"/>
                </a:solidFill>
              </a:rPr>
              <a:t> Images </a:t>
            </a:r>
            <a:r>
              <a:rPr lang="en-US" sz="2000" dirty="0">
                <a:solidFill>
                  <a:srgbClr val="000000"/>
                </a:solidFill>
              </a:rPr>
              <a:t>pre-processed to 25, 50 and 100.</a:t>
            </a:r>
          </a:p>
          <a:p>
            <a:pPr fontAlgn="base">
              <a:buFont typeface="Arial" charset="0"/>
              <a:buChar char="•"/>
            </a:pPr>
            <a:r>
              <a:rPr lang="en-US" sz="2000" dirty="0" smtClean="0">
                <a:solidFill>
                  <a:srgbClr val="000000"/>
                </a:solidFill>
              </a:rPr>
              <a:t> Also </a:t>
            </a:r>
            <a:r>
              <a:rPr lang="en-US" sz="2000" dirty="0">
                <a:solidFill>
                  <a:srgbClr val="000000"/>
                </a:solidFill>
              </a:rPr>
              <a:t>used data augmentation.</a:t>
            </a:r>
            <a:endParaRPr lang="en-US" sz="2000" b="0" i="0" u="none" strike="noStrike" dirty="0">
              <a:solidFill>
                <a:srgbClr val="000000"/>
              </a:solidFill>
              <a:effectLst/>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Image Sizes.</a:t>
            </a:r>
            <a:endParaRPr lang="en-US" dirty="0"/>
          </a:p>
        </p:txBody>
      </p:sp>
      <p:sp>
        <p:nvSpPr>
          <p:cNvPr id="3" name="Content Placeholder 2"/>
          <p:cNvSpPr>
            <a:spLocks noGrp="1"/>
          </p:cNvSpPr>
          <p:nvPr>
            <p:ph idx="1"/>
          </p:nvPr>
        </p:nvSpPr>
        <p:spPr>
          <a:xfrm>
            <a:off x="677334" y="1432927"/>
            <a:ext cx="8596668" cy="4379830"/>
          </a:xfrm>
        </p:spPr>
        <p:txBody>
          <a:bodyPr/>
          <a:lstStyle/>
          <a:p>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5" y="19150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375" y="19150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164" y="185704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289652" y="191501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7279" y="1606935"/>
            <a:ext cx="1152367" cy="369332"/>
          </a:xfrm>
          <a:prstGeom prst="rect">
            <a:avLst/>
          </a:prstGeom>
          <a:noFill/>
        </p:spPr>
        <p:txBody>
          <a:bodyPr wrap="none" rtlCol="0">
            <a:spAutoFit/>
          </a:bodyPr>
          <a:lstStyle/>
          <a:p>
            <a:r>
              <a:rPr lang="en-US" dirty="0">
                <a:solidFill>
                  <a:srgbClr val="0070C0"/>
                </a:solidFill>
              </a:rPr>
              <a:t>i</a:t>
            </a:r>
            <a:r>
              <a:rPr lang="en-US" dirty="0" smtClean="0">
                <a:solidFill>
                  <a:srgbClr val="0070C0"/>
                </a:solidFill>
              </a:rPr>
              <a:t>mage size</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 vs Model Complexity.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Models: </a:t>
            </a:r>
            <a:br>
              <a:rPr lang="en-US" dirty="0" smtClean="0"/>
            </a:br>
            <a:r>
              <a:rPr lang="en-US" dirty="0" smtClean="0"/>
              <a:t>with Data Augmentation</a:t>
            </a:r>
            <a:br>
              <a:rPr lang="en-US" dirty="0" smtClean="0"/>
            </a:br>
            <a:r>
              <a:rPr lang="en-US" dirty="0" smtClean="0"/>
              <a:t>and Bigger Image Size</a:t>
            </a:r>
            <a:r>
              <a:rPr lang="en-US" dirty="0" smtClean="0"/>
              <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149" y="338330"/>
            <a:ext cx="5991225" cy="5991225"/>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4" y="6303073"/>
            <a:ext cx="1168400" cy="431800"/>
          </a:xfrm>
          <a:prstGeom prst="rect">
            <a:avLst/>
          </a:prstGeom>
        </p:spPr>
      </p:pic>
      <p:sp>
        <p:nvSpPr>
          <p:cNvPr id="48" name="Shape 169"/>
          <p:cNvSpPr/>
          <p:nvPr/>
        </p:nvSpPr>
        <p:spPr>
          <a:xfrm>
            <a:off x="5948710"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49" name="Shape 170"/>
          <p:cNvSpPr/>
          <p:nvPr/>
        </p:nvSpPr>
        <p:spPr>
          <a:xfrm>
            <a:off x="1285485"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50" name="Shape 173"/>
          <p:cNvSpPr/>
          <p:nvPr/>
        </p:nvSpPr>
        <p:spPr>
          <a:xfrm>
            <a:off x="2623591" y="2614687"/>
            <a:ext cx="1565120" cy="2213999"/>
          </a:xfrm>
          <a:prstGeom prst="rect">
            <a:avLst/>
          </a:prstGeom>
          <a:solidFill>
            <a:srgbClr val="FFFFFF"/>
          </a:solid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1" name="Shape 174"/>
          <p:cNvSpPr/>
          <p:nvPr/>
        </p:nvSpPr>
        <p:spPr>
          <a:xfrm>
            <a:off x="2788691" y="2928863"/>
            <a:ext cx="466580" cy="45021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2" name="Shape 175"/>
          <p:cNvSpPr/>
          <p:nvPr/>
        </p:nvSpPr>
        <p:spPr>
          <a:xfrm>
            <a:off x="2788691" y="3678888"/>
            <a:ext cx="900516" cy="34798"/>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3" name="Shape 176"/>
          <p:cNvSpPr/>
          <p:nvPr/>
        </p:nvSpPr>
        <p:spPr>
          <a:xfrm>
            <a:off x="2788691" y="3783753"/>
            <a:ext cx="654010"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4" name="Shape 177"/>
          <p:cNvSpPr/>
          <p:nvPr/>
        </p:nvSpPr>
        <p:spPr>
          <a:xfrm>
            <a:off x="2788691" y="3888739"/>
            <a:ext cx="782794"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5" name="Shape 178"/>
          <p:cNvSpPr/>
          <p:nvPr/>
        </p:nvSpPr>
        <p:spPr>
          <a:xfrm>
            <a:off x="2788691" y="3993666"/>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6" name="Shape 179"/>
          <p:cNvSpPr/>
          <p:nvPr/>
        </p:nvSpPr>
        <p:spPr>
          <a:xfrm>
            <a:off x="2788691" y="4098414"/>
            <a:ext cx="1026411" cy="35152"/>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7" name="Shape 180"/>
          <p:cNvSpPr/>
          <p:nvPr/>
        </p:nvSpPr>
        <p:spPr>
          <a:xfrm>
            <a:off x="2788691" y="4225041"/>
            <a:ext cx="1234921" cy="468896"/>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58" name="Shape 181"/>
          <p:cNvCxnSpPr/>
          <p:nvPr/>
        </p:nvCxnSpPr>
        <p:spPr>
          <a:xfrm>
            <a:off x="2271554" y="3575577"/>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59" name="Shape 182"/>
          <p:cNvCxnSpPr/>
          <p:nvPr/>
        </p:nvCxnSpPr>
        <p:spPr>
          <a:xfrm>
            <a:off x="2271554" y="3194276"/>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0" name="Shape 183"/>
          <p:cNvCxnSpPr/>
          <p:nvPr/>
        </p:nvCxnSpPr>
        <p:spPr>
          <a:xfrm>
            <a:off x="2271554" y="4535689"/>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1" name="Shape 184"/>
          <p:cNvCxnSpPr/>
          <p:nvPr/>
        </p:nvCxnSpPr>
        <p:spPr>
          <a:xfrm flipH="1">
            <a:off x="4300201" y="3690753"/>
            <a:ext cx="240550" cy="0"/>
          </a:xfrm>
          <a:prstGeom prst="straightConnector1">
            <a:avLst/>
          </a:prstGeom>
          <a:noFill/>
          <a:ln w="12700" cap="flat" cmpd="sng">
            <a:solidFill>
              <a:srgbClr val="6BAD23"/>
            </a:solidFill>
            <a:prstDash val="solid"/>
            <a:round/>
            <a:headEnd type="triangle" w="lg" len="lg"/>
            <a:tailEnd type="none" w="med" len="med"/>
          </a:ln>
        </p:spPr>
      </p:cxnSp>
      <p:sp>
        <p:nvSpPr>
          <p:cNvPr id="62" name="Shape 185"/>
          <p:cNvSpPr/>
          <p:nvPr/>
        </p:nvSpPr>
        <p:spPr>
          <a:xfrm>
            <a:off x="1089426" y="3058554"/>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Cuisine type</a:t>
            </a:r>
          </a:p>
        </p:txBody>
      </p:sp>
      <p:sp>
        <p:nvSpPr>
          <p:cNvPr id="63" name="Shape 186"/>
          <p:cNvSpPr/>
          <p:nvPr/>
        </p:nvSpPr>
        <p:spPr>
          <a:xfrm>
            <a:off x="1089426" y="3439855"/>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Nutrition</a:t>
            </a:r>
          </a:p>
        </p:txBody>
      </p:sp>
      <p:sp>
        <p:nvSpPr>
          <p:cNvPr id="64" name="Shape 187"/>
          <p:cNvSpPr/>
          <p:nvPr/>
        </p:nvSpPr>
        <p:spPr>
          <a:xfrm>
            <a:off x="2788691" y="3481889"/>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5" name="Shape 188"/>
          <p:cNvSpPr/>
          <p:nvPr/>
        </p:nvSpPr>
        <p:spPr>
          <a:xfrm>
            <a:off x="2788691" y="3586877"/>
            <a:ext cx="782794"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6" name="Shape 189"/>
          <p:cNvSpPr/>
          <p:nvPr/>
        </p:nvSpPr>
        <p:spPr>
          <a:xfrm>
            <a:off x="2750704" y="2664863"/>
            <a:ext cx="1076988" cy="271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1000" b="0" i="1" u="none" strike="noStrike" cap="none">
                <a:solidFill>
                  <a:srgbClr val="535353"/>
                </a:solidFill>
                <a:latin typeface="Helvetica Neue"/>
                <a:ea typeface="Helvetica Neue"/>
                <a:cs typeface="Helvetica Neue"/>
                <a:sym typeface="Helvetica Neue"/>
              </a:rPr>
              <a:t>Recipe</a:t>
            </a:r>
          </a:p>
        </p:txBody>
      </p:sp>
      <p:sp>
        <p:nvSpPr>
          <p:cNvPr id="67" name="Shape 190"/>
          <p:cNvSpPr/>
          <p:nvPr/>
        </p:nvSpPr>
        <p:spPr>
          <a:xfrm>
            <a:off x="1089426" y="4399968"/>
            <a:ext cx="1076988" cy="398442"/>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Preparation </a:t>
            </a:r>
          </a:p>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Instructions</a:t>
            </a:r>
          </a:p>
        </p:txBody>
      </p:sp>
      <p:sp>
        <p:nvSpPr>
          <p:cNvPr id="68" name="Shape 191"/>
          <p:cNvSpPr/>
          <p:nvPr/>
        </p:nvSpPr>
        <p:spPr>
          <a:xfrm>
            <a:off x="4645888" y="3555032"/>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 term</a:t>
            </a:r>
          </a:p>
        </p:txBody>
      </p:sp>
      <p:cxnSp>
        <p:nvCxnSpPr>
          <p:cNvPr id="69" name="Shape 192"/>
          <p:cNvCxnSpPr/>
          <p:nvPr/>
        </p:nvCxnSpPr>
        <p:spPr>
          <a:xfrm flipH="1">
            <a:off x="4300201" y="4186582"/>
            <a:ext cx="240550" cy="0"/>
          </a:xfrm>
          <a:prstGeom prst="straightConnector1">
            <a:avLst/>
          </a:prstGeom>
          <a:noFill/>
          <a:ln w="12700" cap="flat" cmpd="sng">
            <a:solidFill>
              <a:srgbClr val="6BAD23"/>
            </a:solidFill>
            <a:prstDash val="solid"/>
            <a:round/>
            <a:headEnd type="triangle" w="lg" len="lg"/>
            <a:tailEnd type="none" w="med" len="med"/>
          </a:ln>
        </p:spPr>
      </p:cxnSp>
      <p:sp>
        <p:nvSpPr>
          <p:cNvPr id="70" name="Shape 193"/>
          <p:cNvSpPr/>
          <p:nvPr/>
        </p:nvSpPr>
        <p:spPr>
          <a:xfrm>
            <a:off x="4645888" y="4050861"/>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Substitute</a:t>
            </a:r>
          </a:p>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ingredients </a:t>
            </a:r>
          </a:p>
        </p:txBody>
      </p:sp>
      <p:sp>
        <p:nvSpPr>
          <p:cNvPr id="71" name="Shape 194"/>
          <p:cNvSpPr/>
          <p:nvPr/>
        </p:nvSpPr>
        <p:spPr>
          <a:xfrm>
            <a:off x="1569904" y="2022729"/>
            <a:ext cx="39585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Language, Image, Videos</a:t>
            </a:r>
          </a:p>
        </p:txBody>
      </p:sp>
      <p:sp>
        <p:nvSpPr>
          <p:cNvPr id="72" name="Shape 195"/>
          <p:cNvSpPr/>
          <p:nvPr/>
        </p:nvSpPr>
        <p:spPr>
          <a:xfrm>
            <a:off x="6452579" y="2026154"/>
            <a:ext cx="34989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human behavior and outcomes</a:t>
            </a:r>
          </a:p>
        </p:txBody>
      </p:sp>
      <p:sp>
        <p:nvSpPr>
          <p:cNvPr id="73" name="Shape 196"/>
          <p:cNvSpPr/>
          <p:nvPr/>
        </p:nvSpPr>
        <p:spPr>
          <a:xfrm>
            <a:off x="5429999" y="3134559"/>
            <a:ext cx="939611" cy="939610"/>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74" name="Shape 197"/>
          <p:cNvSpPr/>
          <p:nvPr/>
        </p:nvSpPr>
        <p:spPr>
          <a:xfrm>
            <a:off x="5528456" y="3450372"/>
            <a:ext cx="742695" cy="364332"/>
          </a:xfrm>
          <a:prstGeom prst="rect">
            <a:avLst/>
          </a:prstGeom>
          <a:noFill/>
          <a:ln>
            <a:noFill/>
          </a:ln>
        </p:spPr>
        <p:txBody>
          <a:bodyPr lIns="29750" tIns="29750" rIns="29750" bIns="29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000" b="1" i="0" u="none" strike="noStrike" cap="none">
                <a:solidFill>
                  <a:srgbClr val="FFFFFF"/>
                </a:solidFill>
                <a:latin typeface="Lato"/>
                <a:ea typeface="Lato"/>
                <a:cs typeface="Lato"/>
                <a:sym typeface="Lato"/>
              </a:rPr>
              <a:t>AI</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4 </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Eating</a:t>
            </a:r>
          </a:p>
        </p:txBody>
      </p:sp>
      <p:grpSp>
        <p:nvGrpSpPr>
          <p:cNvPr id="75" name="Shape 198"/>
          <p:cNvGrpSpPr/>
          <p:nvPr/>
        </p:nvGrpSpPr>
        <p:grpSpPr>
          <a:xfrm>
            <a:off x="7134332" y="2698502"/>
            <a:ext cx="2200759" cy="2046372"/>
            <a:chOff x="-264653" y="-254983"/>
            <a:chExt cx="2200757" cy="2046370"/>
          </a:xfrm>
        </p:grpSpPr>
        <p:sp>
          <p:nvSpPr>
            <p:cNvPr id="76" name="Shape 199"/>
            <p:cNvSpPr/>
            <p:nvPr/>
          </p:nvSpPr>
          <p:spPr>
            <a:xfrm>
              <a:off x="-11252" y="-254983"/>
              <a:ext cx="1740198" cy="1740198"/>
            </a:xfrm>
            <a:prstGeom prst="ellipse">
              <a:avLst/>
            </a:prstGeom>
            <a:no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535353"/>
                </a:buClr>
                <a:buFont typeface="Arial"/>
                <a:buNone/>
              </a:pPr>
              <a:endParaRPr sz="900" b="0" i="0" u="none" strike="noStrike" cap="none">
                <a:solidFill>
                  <a:srgbClr val="535353"/>
                </a:solidFill>
                <a:latin typeface="Arial"/>
                <a:ea typeface="Arial"/>
                <a:cs typeface="Arial"/>
                <a:sym typeface="Arial"/>
              </a:endParaRPr>
            </a:p>
          </p:txBody>
        </p:sp>
        <p:grpSp>
          <p:nvGrpSpPr>
            <p:cNvPr id="77" name="Shape 200"/>
            <p:cNvGrpSpPr/>
            <p:nvPr/>
          </p:nvGrpSpPr>
          <p:grpSpPr>
            <a:xfrm>
              <a:off x="550152" y="1192794"/>
              <a:ext cx="617390" cy="598592"/>
              <a:chOff x="24435" y="29023"/>
              <a:chExt cx="617388" cy="598590"/>
            </a:xfrm>
          </p:grpSpPr>
          <p:sp>
            <p:nvSpPr>
              <p:cNvPr id="84" name="Shape 201"/>
              <p:cNvSpPr/>
              <p:nvPr/>
            </p:nvSpPr>
            <p:spPr>
              <a:xfrm>
                <a:off x="24435" y="410039"/>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5" name="Shape 202"/>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8" name="Shape 203"/>
            <p:cNvGrpSpPr/>
            <p:nvPr/>
          </p:nvGrpSpPr>
          <p:grpSpPr>
            <a:xfrm>
              <a:off x="1318714" y="-74807"/>
              <a:ext cx="617390" cy="586578"/>
              <a:chOff x="24435" y="29023"/>
              <a:chExt cx="617388" cy="586575"/>
            </a:xfrm>
          </p:grpSpPr>
          <p:sp>
            <p:nvSpPr>
              <p:cNvPr id="82" name="Shape 204"/>
              <p:cNvSpPr/>
              <p:nvPr/>
            </p:nvSpPr>
            <p:spPr>
              <a:xfrm>
                <a:off x="24435" y="398025"/>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3" name="Shape 205"/>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9" name="Shape 206"/>
            <p:cNvGrpSpPr/>
            <p:nvPr/>
          </p:nvGrpSpPr>
          <p:grpSpPr>
            <a:xfrm>
              <a:off x="-264653" y="-76917"/>
              <a:ext cx="617390" cy="590796"/>
              <a:chOff x="24435" y="29023"/>
              <a:chExt cx="617388" cy="590794"/>
            </a:xfrm>
          </p:grpSpPr>
          <p:sp>
            <p:nvSpPr>
              <p:cNvPr id="80" name="Shape 207"/>
              <p:cNvSpPr/>
              <p:nvPr/>
            </p:nvSpPr>
            <p:spPr>
              <a:xfrm>
                <a:off x="24435" y="402244"/>
                <a:ext cx="617388" cy="217572"/>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1" name="Shape 208"/>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sp>
        <p:nvSpPr>
          <p:cNvPr id="86" name="Shape 209"/>
          <p:cNvSpPr/>
          <p:nvPr/>
        </p:nvSpPr>
        <p:spPr>
          <a:xfrm>
            <a:off x="7282760" y="3174292"/>
            <a:ext cx="1903900" cy="7010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Plan</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Execute </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Measure</a:t>
            </a:r>
          </a:p>
        </p:txBody>
      </p:sp>
      <p:grpSp>
        <p:nvGrpSpPr>
          <p:cNvPr id="87" name="Shape 210"/>
          <p:cNvGrpSpPr/>
          <p:nvPr/>
        </p:nvGrpSpPr>
        <p:grpSpPr>
          <a:xfrm>
            <a:off x="5779530" y="5233757"/>
            <a:ext cx="240551" cy="251108"/>
            <a:chOff x="9519" y="-6575"/>
            <a:chExt cx="240550" cy="251107"/>
          </a:xfrm>
        </p:grpSpPr>
        <p:sp>
          <p:nvSpPr>
            <p:cNvPr id="88" name="Shape 211"/>
            <p:cNvSpPr/>
            <p:nvPr/>
          </p:nvSpPr>
          <p:spPr>
            <a:xfrm>
              <a:off x="9519" y="159760"/>
              <a:ext cx="240550" cy="84771"/>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9" name="Shape 212"/>
            <p:cNvSpPr/>
            <p:nvPr/>
          </p:nvSpPr>
          <p:spPr>
            <a:xfrm>
              <a:off x="58315" y="-6575"/>
              <a:ext cx="142957" cy="142959"/>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cxnSp>
        <p:nvCxnSpPr>
          <p:cNvPr id="90" name="Shape 214"/>
          <p:cNvCxnSpPr/>
          <p:nvPr/>
        </p:nvCxnSpPr>
        <p:spPr>
          <a:xfrm rot="10800000" flipH="1">
            <a:off x="5895867" y="4178674"/>
            <a:ext cx="0" cy="939611"/>
          </a:xfrm>
          <a:prstGeom prst="straightConnector1">
            <a:avLst/>
          </a:prstGeom>
          <a:noFill/>
          <a:ln w="25400" cap="flat" cmpd="sng">
            <a:solidFill>
              <a:srgbClr val="A7A7A7"/>
            </a:solidFill>
            <a:prstDash val="solid"/>
            <a:round/>
            <a:headEnd type="triangle" w="lg" len="lg"/>
            <a:tailEnd type="none" w="med" len="med"/>
          </a:ln>
        </p:spPr>
      </p:cxn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2" y="6303073"/>
            <a:ext cx="1168400" cy="431800"/>
          </a:xfrm>
          <a:prstGeom prst="rect">
            <a:avLst/>
          </a:prstGeom>
        </p:spPr>
      </p:pic>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752193" y="1586297"/>
            <a:ext cx="4052843" cy="4690791"/>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3" y="6303073"/>
            <a:ext cx="1168400" cy="431800"/>
          </a:xfrm>
          <a:prstGeom prst="rect">
            <a:avLst/>
          </a:prstGeom>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1718" y="2135435"/>
            <a:ext cx="5486407" cy="3634744"/>
          </a:xfrm>
        </p:spPr>
      </p:pic>
      <p:pic>
        <p:nvPicPr>
          <p:cNvPr id="9" name="Picture 8"/>
          <p:cNvPicPr>
            <a:picLocks noChangeAspect="1"/>
          </p:cNvPicPr>
          <p:nvPr/>
        </p:nvPicPr>
        <p:blipFill>
          <a:blip r:embed="rId4"/>
          <a:stretch>
            <a:fillRect/>
          </a:stretch>
        </p:blipFill>
        <p:spPr>
          <a:xfrm>
            <a:off x="754039" y="2135435"/>
            <a:ext cx="5195185" cy="3718827"/>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0" y="6300185"/>
            <a:ext cx="1168400" cy="4318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0986" y="1878175"/>
            <a:ext cx="3134367" cy="4165272"/>
          </a:xfrm>
        </p:spPr>
      </p:pic>
      <p:pic>
        <p:nvPicPr>
          <p:cNvPr id="8" name="Picture 7"/>
          <p:cNvPicPr>
            <a:picLocks noChangeAspect="1"/>
          </p:cNvPicPr>
          <p:nvPr/>
        </p:nvPicPr>
        <p:blipFill>
          <a:blip r:embed="rId4"/>
          <a:stretch>
            <a:fillRect/>
          </a:stretch>
        </p:blipFill>
        <p:spPr>
          <a:xfrm>
            <a:off x="1384737" y="1922245"/>
            <a:ext cx="4799124" cy="4146384"/>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4" y="6300185"/>
            <a:ext cx="1168400" cy="431800"/>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368</TotalTime>
  <Words>678</Words>
  <Application>Microsoft Macintosh PowerPoint</Application>
  <PresentationFormat>Widescreen</PresentationFormat>
  <Paragraphs>109</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Helvetica Neue</vt:lpstr>
      <vt:lpstr>Lato</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Evaluating DL Architectures.</vt:lpstr>
      <vt:lpstr>Model Performances vs Image Sizes.</vt:lpstr>
      <vt:lpstr>Model Performance vs Model Complexity.</vt:lpstr>
      <vt:lpstr>Best Models:  with Data Augmentation and Bigger Image Size.</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62</cp:revision>
  <dcterms:created xsi:type="dcterms:W3CDTF">2017-04-30T19:11:11Z</dcterms:created>
  <dcterms:modified xsi:type="dcterms:W3CDTF">2017-05-05T23:03:03Z</dcterms:modified>
</cp:coreProperties>
</file>